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71" r:id="rId4"/>
    <p:sldId id="259" r:id="rId5"/>
    <p:sldId id="272" r:id="rId6"/>
    <p:sldId id="260" r:id="rId7"/>
    <p:sldId id="261" r:id="rId8"/>
    <p:sldId id="262" r:id="rId9"/>
    <p:sldId id="263" r:id="rId10"/>
    <p:sldId id="273" r:id="rId11"/>
    <p:sldId id="264" r:id="rId12"/>
    <p:sldId id="269" r:id="rId13"/>
    <p:sldId id="265" r:id="rId14"/>
    <p:sldId id="266" r:id="rId15"/>
    <p:sldId id="267" r:id="rId16"/>
    <p:sldId id="270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43"/>
  </p:normalViewPr>
  <p:slideViewPr>
    <p:cSldViewPr snapToGrid="0">
      <p:cViewPr varScale="1">
        <p:scale>
          <a:sx n="96" d="100"/>
          <a:sy n="96" d="100"/>
        </p:scale>
        <p:origin x="126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mall purple bowl on a white surface&#10;&#10;AI-generated content may be incorrect.">
            <a:extLst>
              <a:ext uri="{FF2B5EF4-FFF2-40B4-BE49-F238E27FC236}">
                <a16:creationId xmlns:a16="http://schemas.microsoft.com/office/drawing/2014/main" id="{945E7D3E-D230-5DD3-C67C-FC6CA940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17" r="8143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0" name="Picture 9" descr="A close-up of a bowl&#10;&#10;AI-generated content may be incorrect.">
            <a:extLst>
              <a:ext uri="{FF2B5EF4-FFF2-40B4-BE49-F238E27FC236}">
                <a16:creationId xmlns:a16="http://schemas.microsoft.com/office/drawing/2014/main" id="{1F999DE0-AD68-AD32-90E6-1B74F91E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35" r="9490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Picture 8" descr="A small green and red bowl&#10;&#10;AI-generated content may be incorrect.">
            <a:extLst>
              <a:ext uri="{FF2B5EF4-FFF2-40B4-BE49-F238E27FC236}">
                <a16:creationId xmlns:a16="http://schemas.microsoft.com/office/drawing/2014/main" id="{7048423E-7B10-A579-FF40-86EFB4FD4C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54" r="818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green bowl on a white surface&#10;&#10;AI-generated content may be incorrect.">
            <a:extLst>
              <a:ext uri="{FF2B5EF4-FFF2-40B4-BE49-F238E27FC236}">
                <a16:creationId xmlns:a16="http://schemas.microsoft.com/office/drawing/2014/main" id="{7B14BC96-8782-3939-1EE1-00F7C2937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046" r="-3" b="13387"/>
          <a:stretch>
            <a:fillRect/>
          </a:stretch>
        </p:blipFill>
        <p:spPr>
          <a:xfrm>
            <a:off x="585716" y="911460"/>
            <a:ext cx="5159675" cy="4298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late with a spiral design on it&#10;&#10;AI-generated content may be incorrect.">
            <a:extLst>
              <a:ext uri="{FF2B5EF4-FFF2-40B4-BE49-F238E27FC236}">
                <a16:creationId xmlns:a16="http://schemas.microsoft.com/office/drawing/2014/main" id="{0D7B4FA8-9226-719D-870A-31F0B6AE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93" r="-3" b="10557"/>
          <a:stretch>
            <a:fillRect/>
          </a:stretch>
        </p:blipFill>
        <p:spPr>
          <a:xfrm>
            <a:off x="6501384" y="643468"/>
            <a:ext cx="4934622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14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green bowls on a white surface&#10;&#10;AI-generated content may be incorrect.">
            <a:extLst>
              <a:ext uri="{FF2B5EF4-FFF2-40B4-BE49-F238E27FC236}">
                <a16:creationId xmlns:a16="http://schemas.microsoft.com/office/drawing/2014/main" id="{3FE1FE89-E51A-4DDF-7A0C-AC8B1F97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75" r="1" b="12733"/>
          <a:stretch>
            <a:fillRect/>
          </a:stretch>
        </p:blipFill>
        <p:spPr>
          <a:xfrm>
            <a:off x="585721" y="643468"/>
            <a:ext cx="5159675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een and red bowl on a white surface&#10;&#10;AI-generated content may be incorrect.">
            <a:extLst>
              <a:ext uri="{FF2B5EF4-FFF2-40B4-BE49-F238E27FC236}">
                <a16:creationId xmlns:a16="http://schemas.microsoft.com/office/drawing/2014/main" id="{9B76AEF2-5A7A-1FD4-78B7-8CB57D3F53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22" r="1" b="13786"/>
          <a:stretch>
            <a:fillRect/>
          </a:stretch>
        </p:blipFill>
        <p:spPr>
          <a:xfrm>
            <a:off x="6388852" y="643468"/>
            <a:ext cx="515967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193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ed cups on a white surface&#10;&#10;AI-generated content may be incorrect.">
            <a:extLst>
              <a:ext uri="{FF2B5EF4-FFF2-40B4-BE49-F238E27FC236}">
                <a16:creationId xmlns:a16="http://schemas.microsoft.com/office/drawing/2014/main" id="{A8CC8827-9F7A-5837-A0BD-D81FF4ED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6" r="-2" b="-2"/>
          <a:stretch>
            <a:fillRect/>
          </a:stretch>
        </p:blipFill>
        <p:spPr>
          <a:xfrm>
            <a:off x="653467" y="643468"/>
            <a:ext cx="681292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group of red coffee cups&#10;&#10;AI-generated content may be incorrect.">
            <a:extLst>
              <a:ext uri="{FF2B5EF4-FFF2-40B4-BE49-F238E27FC236}">
                <a16:creationId xmlns:a16="http://schemas.microsoft.com/office/drawing/2014/main" id="{BBE2F240-2794-CCD2-9D5A-DF18FF7C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54" r="-3" b="-3"/>
          <a:stretch>
            <a:fillRect/>
          </a:stretch>
        </p:blipFill>
        <p:spPr>
          <a:xfrm>
            <a:off x="7644810" y="643468"/>
            <a:ext cx="3903728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03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bowl on a table&#10;&#10;AI-generated content may be incorrect.">
            <a:extLst>
              <a:ext uri="{FF2B5EF4-FFF2-40B4-BE49-F238E27FC236}">
                <a16:creationId xmlns:a16="http://schemas.microsoft.com/office/drawing/2014/main" id="{F9680C32-CC6A-E4B4-BF9F-F1FE5512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51" r="-1" b="3166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8" name="Picture 7" descr="A brown bowl with a dark center&#10;&#10;AI-generated content may be incorrect.">
            <a:extLst>
              <a:ext uri="{FF2B5EF4-FFF2-40B4-BE49-F238E27FC236}">
                <a16:creationId xmlns:a16="http://schemas.microsoft.com/office/drawing/2014/main" id="{71794525-C4D2-3405-E7DA-2785173D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0" r="515" b="-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Picture 8" descr="A bowl on a table&#10;&#10;AI-generated content may be incorrect.">
            <a:extLst>
              <a:ext uri="{FF2B5EF4-FFF2-40B4-BE49-F238E27FC236}">
                <a16:creationId xmlns:a16="http://schemas.microsoft.com/office/drawing/2014/main" id="{B34872EF-42FF-1C4E-A9B9-F7F5CEA16B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17" r="2" b="1187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7" name="Picture 6" descr="A bowl on a white surface&#10;&#10;AI-generated content may be incorrect.">
            <a:extLst>
              <a:ext uri="{FF2B5EF4-FFF2-40B4-BE49-F238E27FC236}">
                <a16:creationId xmlns:a16="http://schemas.microsoft.com/office/drawing/2014/main" id="{7EE9D583-052E-3202-C3EB-4F0698B695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82" r="2407" b="2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14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red ceramic cup on a white surface&#10;&#10;AI-generated content may be incorrect.">
            <a:extLst>
              <a:ext uri="{FF2B5EF4-FFF2-40B4-BE49-F238E27FC236}">
                <a16:creationId xmlns:a16="http://schemas.microsoft.com/office/drawing/2014/main" id="{775B7B5C-A8AF-1AEF-E2C7-CCA7755BDE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12" r="-2" b="8054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2" name="Picture 11" descr="Two small bowls on a white surface&#10;&#10;AI-generated content may be incorrect.">
            <a:extLst>
              <a:ext uri="{FF2B5EF4-FFF2-40B4-BE49-F238E27FC236}">
                <a16:creationId xmlns:a16="http://schemas.microsoft.com/office/drawing/2014/main" id="{FE5A9D95-91E3-D30E-CCB5-43E517067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659" r="-3" b="18960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0" name="Picture 9" descr="A pair of ceramic pots&#10;&#10;AI-generated content may be incorrect.">
            <a:extLst>
              <a:ext uri="{FF2B5EF4-FFF2-40B4-BE49-F238E27FC236}">
                <a16:creationId xmlns:a16="http://schemas.microsoft.com/office/drawing/2014/main" id="{D384A4DA-5009-25A9-9A72-BEAC2CCFC5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651" r="-3" b="21969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1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reen vases&#10;&#10;AI-generated content may be incorrect.">
            <a:extLst>
              <a:ext uri="{FF2B5EF4-FFF2-40B4-BE49-F238E27FC236}">
                <a16:creationId xmlns:a16="http://schemas.microsoft.com/office/drawing/2014/main" id="{296F7DDD-6737-9D0F-CB73-1C5BF6A7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312" r="-2" b="16448"/>
          <a:stretch>
            <a:fillRect/>
          </a:stretch>
        </p:blipFill>
        <p:spPr>
          <a:xfrm>
            <a:off x="585716" y="1103642"/>
            <a:ext cx="5159675" cy="3914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een and red vase&#10;&#10;AI-generated content may be incorrect.">
            <a:extLst>
              <a:ext uri="{FF2B5EF4-FFF2-40B4-BE49-F238E27FC236}">
                <a16:creationId xmlns:a16="http://schemas.microsoft.com/office/drawing/2014/main" id="{5333461D-0FCE-07E0-408B-181A23CBDE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1" r="-2" b="13244"/>
          <a:stretch>
            <a:fillRect/>
          </a:stretch>
        </p:blipFill>
        <p:spPr>
          <a:xfrm>
            <a:off x="6388857" y="840893"/>
            <a:ext cx="5159676" cy="4439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17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ramic bowl with a wavy edge&#10;&#10;AI-generated content may be incorrect.">
            <a:extLst>
              <a:ext uri="{FF2B5EF4-FFF2-40B4-BE49-F238E27FC236}">
                <a16:creationId xmlns:a16="http://schemas.microsoft.com/office/drawing/2014/main" id="{1867035D-4A24-0651-66EA-7A337F1C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10" b="26982"/>
          <a:stretch>
            <a:fillRect/>
          </a:stretch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5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cup with a handle and a phone on it&#10;&#10;AI-generated content may be incorrect.">
            <a:extLst>
              <a:ext uri="{FF2B5EF4-FFF2-40B4-BE49-F238E27FC236}">
                <a16:creationId xmlns:a16="http://schemas.microsoft.com/office/drawing/2014/main" id="{09A1F50E-3F6E-0363-80FF-7E563DF58E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08" r="8004" b="-2"/>
          <a:stretch>
            <a:fillRect/>
          </a:stretch>
        </p:blipFill>
        <p:spPr>
          <a:xfrm>
            <a:off x="214744" y="183115"/>
            <a:ext cx="3915330" cy="6504622"/>
          </a:xfrm>
          <a:prstGeom prst="rect">
            <a:avLst/>
          </a:prstGeom>
        </p:spPr>
      </p:pic>
      <p:pic>
        <p:nvPicPr>
          <p:cNvPr id="7" name="Picture 6" descr="A group of cups on a white surface&#10;&#10;AI-generated content may be incorrect.">
            <a:extLst>
              <a:ext uri="{FF2B5EF4-FFF2-40B4-BE49-F238E27FC236}">
                <a16:creationId xmlns:a16="http://schemas.microsoft.com/office/drawing/2014/main" id="{04674DBC-8446-A80B-00FC-2F4C45C98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17" r="25993" b="-2"/>
          <a:stretch>
            <a:fillRect/>
          </a:stretch>
        </p:blipFill>
        <p:spPr>
          <a:xfrm>
            <a:off x="4251767" y="183115"/>
            <a:ext cx="3726430" cy="6504623"/>
          </a:xfrm>
          <a:prstGeom prst="rect">
            <a:avLst/>
          </a:prstGeom>
        </p:spPr>
      </p:pic>
      <p:pic>
        <p:nvPicPr>
          <p:cNvPr id="3" name="Picture 2" descr="A group of mugs on a table&#10;&#10;AI-generated content may be incorrect.">
            <a:extLst>
              <a:ext uri="{FF2B5EF4-FFF2-40B4-BE49-F238E27FC236}">
                <a16:creationId xmlns:a16="http://schemas.microsoft.com/office/drawing/2014/main" id="{85C994B4-F04E-92CE-66B5-811CFBAB0A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88" r="10366" b="-2"/>
          <a:stretch>
            <a:fillRect/>
          </a:stretch>
        </p:blipFill>
        <p:spPr>
          <a:xfrm>
            <a:off x="8107896" y="183115"/>
            <a:ext cx="3890143" cy="65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5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bowl&#10;&#10;AI-generated content may be incorrect.">
            <a:extLst>
              <a:ext uri="{FF2B5EF4-FFF2-40B4-BE49-F238E27FC236}">
                <a16:creationId xmlns:a16="http://schemas.microsoft.com/office/drawing/2014/main" id="{E4D444B1-D1F3-6CCB-F38B-74767E38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04" r="1" b="17204"/>
          <a:stretch>
            <a:fillRect/>
          </a:stretch>
        </p:blipFill>
        <p:spPr>
          <a:xfrm>
            <a:off x="585721" y="643468"/>
            <a:ext cx="5159675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een and red bowl&#10;&#10;AI-generated content may be incorrect.">
            <a:extLst>
              <a:ext uri="{FF2B5EF4-FFF2-40B4-BE49-F238E27FC236}">
                <a16:creationId xmlns:a16="http://schemas.microsoft.com/office/drawing/2014/main" id="{866786D1-BA4E-551A-6D23-67D9019E33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2" r="1" b="17266"/>
          <a:stretch>
            <a:fillRect/>
          </a:stretch>
        </p:blipFill>
        <p:spPr>
          <a:xfrm>
            <a:off x="6388852" y="643468"/>
            <a:ext cx="515967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87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rown ceramic bowl&#10;&#10;AI-generated content may be incorrect.">
            <a:extLst>
              <a:ext uri="{FF2B5EF4-FFF2-40B4-BE49-F238E27FC236}">
                <a16:creationId xmlns:a16="http://schemas.microsoft.com/office/drawing/2014/main" id="{33605406-1032-FAD8-9073-393D3D469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73" r="-2" b="27390"/>
          <a:stretch>
            <a:fillRect/>
          </a:stretch>
        </p:blipFill>
        <p:spPr>
          <a:xfrm>
            <a:off x="653467" y="643468"/>
            <a:ext cx="681292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lose-up of a vase&#10;&#10;AI-generated content may be incorrect.">
            <a:extLst>
              <a:ext uri="{FF2B5EF4-FFF2-40B4-BE49-F238E27FC236}">
                <a16:creationId xmlns:a16="http://schemas.microsoft.com/office/drawing/2014/main" id="{6B2482EC-C7E3-56EF-68F6-B2CA6497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82" r="-3" b="3469"/>
          <a:stretch>
            <a:fillRect/>
          </a:stretch>
        </p:blipFill>
        <p:spPr>
          <a:xfrm>
            <a:off x="7644810" y="643468"/>
            <a:ext cx="3903728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64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reen ceramic cups&#10;&#10;AI-generated content may be incorrect.">
            <a:extLst>
              <a:ext uri="{FF2B5EF4-FFF2-40B4-BE49-F238E27FC236}">
                <a16:creationId xmlns:a16="http://schemas.microsoft.com/office/drawing/2014/main" id="{E785F091-C909-FB9A-3CAE-942864B2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95" r="-1" b="5747"/>
          <a:stretch>
            <a:fillRect/>
          </a:stretch>
        </p:blipFill>
        <p:spPr>
          <a:xfrm>
            <a:off x="585716" y="876655"/>
            <a:ext cx="5159675" cy="4368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green cups on a white surface&#10;&#10;AI-generated content may be incorrect.">
            <a:extLst>
              <a:ext uri="{FF2B5EF4-FFF2-40B4-BE49-F238E27FC236}">
                <a16:creationId xmlns:a16="http://schemas.microsoft.com/office/drawing/2014/main" id="{1E0E9D3B-07C8-1A81-4B4D-0F5596ED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00" r="2" b="11976"/>
          <a:stretch>
            <a:fillRect/>
          </a:stretch>
        </p:blipFill>
        <p:spPr>
          <a:xfrm>
            <a:off x="6388857" y="1042578"/>
            <a:ext cx="5159676" cy="4036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47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and purple vase&#10;&#10;AI-generated content may be incorrect.">
            <a:extLst>
              <a:ext uri="{FF2B5EF4-FFF2-40B4-BE49-F238E27FC236}">
                <a16:creationId xmlns:a16="http://schemas.microsoft.com/office/drawing/2014/main" id="{4EABF17A-C93C-746A-46AF-6FF1F7DF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902" b="1826"/>
          <a:stretch>
            <a:fillRect/>
          </a:stretch>
        </p:blipFill>
        <p:spPr>
          <a:xfrm>
            <a:off x="585721" y="643468"/>
            <a:ext cx="5159675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white vase with a wavy edge&#10;&#10;AI-generated content may be incorrect.">
            <a:extLst>
              <a:ext uri="{FF2B5EF4-FFF2-40B4-BE49-F238E27FC236}">
                <a16:creationId xmlns:a16="http://schemas.microsoft.com/office/drawing/2014/main" id="{AD8EB5F5-AD83-68FA-5F07-555FB1E4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19" r="1" b="12789"/>
          <a:stretch>
            <a:fillRect/>
          </a:stretch>
        </p:blipFill>
        <p:spPr>
          <a:xfrm>
            <a:off x="6388852" y="643468"/>
            <a:ext cx="515967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6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mall blue and yellow vase&#10;&#10;AI-generated content may be incorrect.">
            <a:extLst>
              <a:ext uri="{FF2B5EF4-FFF2-40B4-BE49-F238E27FC236}">
                <a16:creationId xmlns:a16="http://schemas.microsoft.com/office/drawing/2014/main" id="{9D1ABB30-2960-8D5D-FF5D-61C8183A8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415655"/>
            <a:ext cx="2879083" cy="40266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-up of a pot&#10;&#10;AI-generated content may be incorrect.">
            <a:extLst>
              <a:ext uri="{FF2B5EF4-FFF2-40B4-BE49-F238E27FC236}">
                <a16:creationId xmlns:a16="http://schemas.microsoft.com/office/drawing/2014/main" id="{7ADAD79A-1BA8-2904-3BFB-56F85634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1415269"/>
            <a:ext cx="2880360" cy="40284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red ceramic cup&#10;&#10;AI-generated content may be incorrect.">
            <a:extLst>
              <a:ext uri="{FF2B5EF4-FFF2-40B4-BE49-F238E27FC236}">
                <a16:creationId xmlns:a16="http://schemas.microsoft.com/office/drawing/2014/main" id="{3FD87B17-370C-5AF3-B02D-2B8813B9B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1414762"/>
            <a:ext cx="2880360" cy="40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2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and red vase&#10;&#10;AI-generated content may be incorrect.">
            <a:extLst>
              <a:ext uri="{FF2B5EF4-FFF2-40B4-BE49-F238E27FC236}">
                <a16:creationId xmlns:a16="http://schemas.microsoft.com/office/drawing/2014/main" id="{1B977E79-29C0-612B-73F7-9A06088D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40" r="9520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 descr="A green and red vase&#10;&#10;AI-generated content may be incorrect.">
            <a:extLst>
              <a:ext uri="{FF2B5EF4-FFF2-40B4-BE49-F238E27FC236}">
                <a16:creationId xmlns:a16="http://schemas.microsoft.com/office/drawing/2014/main" id="{4AA82492-37B4-C870-5E6A-96278ABB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48" r="11776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green and red vase&#10;&#10;AI-generated content may be incorrect.">
            <a:extLst>
              <a:ext uri="{FF2B5EF4-FFF2-40B4-BE49-F238E27FC236}">
                <a16:creationId xmlns:a16="http://schemas.microsoft.com/office/drawing/2014/main" id="{C3148271-0C8A-ED06-453F-91C4E8021E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438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up&#10;&#10;AI-generated content may be incorrect.">
            <a:extLst>
              <a:ext uri="{FF2B5EF4-FFF2-40B4-BE49-F238E27FC236}">
                <a16:creationId xmlns:a16="http://schemas.microsoft.com/office/drawing/2014/main" id="{C4A63E9F-BC8E-7E3C-A4D9-A2A5A6A2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04" r="1" b="16505"/>
          <a:stretch>
            <a:fillRect/>
          </a:stretch>
        </p:blipFill>
        <p:spPr>
          <a:xfrm>
            <a:off x="585721" y="643468"/>
            <a:ext cx="5159675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wo ceramic cups on a table&#10;&#10;AI-generated content may be incorrect.">
            <a:extLst>
              <a:ext uri="{FF2B5EF4-FFF2-40B4-BE49-F238E27FC236}">
                <a16:creationId xmlns:a16="http://schemas.microsoft.com/office/drawing/2014/main" id="{74100CA0-7564-EEF0-4C74-2E0D010A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80" r="1" b="12528"/>
          <a:stretch>
            <a:fillRect/>
          </a:stretch>
        </p:blipFill>
        <p:spPr>
          <a:xfrm>
            <a:off x="6388852" y="643468"/>
            <a:ext cx="515967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86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small ceramic cups&#10;&#10;AI-generated content may be incorrect.">
            <a:extLst>
              <a:ext uri="{FF2B5EF4-FFF2-40B4-BE49-F238E27FC236}">
                <a16:creationId xmlns:a16="http://schemas.microsoft.com/office/drawing/2014/main" id="{FDBA07CB-3729-4498-E0F7-D1546BB2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76" r="-3" b="274"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11" name="Picture 10" descr="A bowl with black dots on it&#10;&#10;AI-generated content may be incorrect.">
            <a:extLst>
              <a:ext uri="{FF2B5EF4-FFF2-40B4-BE49-F238E27FC236}">
                <a16:creationId xmlns:a16="http://schemas.microsoft.com/office/drawing/2014/main" id="{35769021-74E0-C51D-E20C-BF3CBE0E0C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42" r="3207" b="-1"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9" name="Picture 8" descr="A bowl on a table&#10;&#10;AI-generated content may be incorrect.">
            <a:extLst>
              <a:ext uri="{FF2B5EF4-FFF2-40B4-BE49-F238E27FC236}">
                <a16:creationId xmlns:a16="http://schemas.microsoft.com/office/drawing/2014/main" id="{80D84CCF-DB63-CD15-0D93-050B8FC639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33" r="5205" b="2"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Picture 6" descr="Two small ceramic cups on a white surface&#10;&#10;AI-generated content may be incorrect.">
            <a:extLst>
              <a:ext uri="{FF2B5EF4-FFF2-40B4-BE49-F238E27FC236}">
                <a16:creationId xmlns:a16="http://schemas.microsoft.com/office/drawing/2014/main" id="{BF955A44-1732-1D01-D1CE-03589A58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87" r="2" b="2"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0869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Nassab A. Ahmadie</dc:creator>
  <cp:lastModifiedBy>Nassab A. Ahmadie</cp:lastModifiedBy>
  <cp:revision>3</cp:revision>
  <dcterms:created xsi:type="dcterms:W3CDTF">2025-07-10T01:16:15Z</dcterms:created>
  <dcterms:modified xsi:type="dcterms:W3CDTF">2025-07-14T21:29:49Z</dcterms:modified>
</cp:coreProperties>
</file>